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4" d="100"/>
          <a:sy n="54" d="100"/>
        </p:scale>
        <p:origin x="-320" y="-1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1153872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856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indent="304800" algn="ctr">
              <a:buSzPct val="100000"/>
              <a:defRPr sz="4800"/>
            </a:lvl1pPr>
            <a:lvl2pPr indent="304800" algn="ctr">
              <a:buSzPct val="100000"/>
              <a:defRPr sz="4800"/>
            </a:lvl2pPr>
            <a:lvl3pPr indent="304800" algn="ctr">
              <a:buSzPct val="100000"/>
              <a:defRPr sz="4800"/>
            </a:lvl3pPr>
            <a:lvl4pPr indent="304800" algn="ctr">
              <a:buSzPct val="100000"/>
              <a:defRPr sz="4800"/>
            </a:lvl4pPr>
            <a:lvl5pPr indent="304800" algn="ctr">
              <a:buSzPct val="100000"/>
              <a:defRPr sz="4800"/>
            </a:lvl5pPr>
            <a:lvl6pPr indent="304800" algn="ctr">
              <a:buSzPct val="100000"/>
              <a:defRPr sz="4800"/>
            </a:lvl6pPr>
            <a:lvl7pPr indent="304800" algn="ctr">
              <a:buSzPct val="100000"/>
              <a:defRPr sz="4800"/>
            </a:lvl7pPr>
            <a:lvl8pPr indent="304800" algn="ctr">
              <a:buSzPct val="100000"/>
              <a:defRPr sz="4800"/>
            </a:lvl8pPr>
            <a:lvl9pPr indent="304800" algn="ctr">
              <a:buSzPct val="100000"/>
              <a:defRPr sz="4800"/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737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marL="0"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/>
            </a:lvl1pPr>
            <a:lvl2pPr indent="457200">
              <a:defRPr/>
            </a:lvl2pPr>
            <a:lvl3pPr indent="914400">
              <a:defRPr/>
            </a:lvl3pPr>
            <a:lvl4pPr indent="1371600"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52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marL="285750" indent="-171450" algn="ctr">
              <a:spcBef>
                <a:spcPts val="360"/>
              </a:spcBef>
              <a:buSzPct val="100000"/>
              <a:buNone/>
              <a:defRPr sz="180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marL="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1pPr>
            <a:lvl2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2pPr>
            <a:lvl3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marL="342900" indent="-152400"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 marL="742950" indent="-13335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 marL="1143000" indent="-7620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 marL="1600200" indent="-1143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 marL="2057400" indent="-1143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 marL="2514600" indent="-1143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 marL="2971800" indent="-1143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 marL="3429000" indent="-1143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 marL="3886200" indent="-1143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Shape 2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0" y="-1251975"/>
            <a:ext cx="9143999" cy="7112008"/>
          </a:xfrm>
          <a:prstGeom prst="rect">
            <a:avLst/>
          </a:prstGeom>
        </p:spPr>
      </p:pic>
      <p:sp>
        <p:nvSpPr>
          <p:cNvPr id="24" name="Shape 24"/>
          <p:cNvSpPr/>
          <p:nvPr/>
        </p:nvSpPr>
        <p:spPr>
          <a:xfrm rot="4991986">
            <a:off x="5843324" y="984137"/>
            <a:ext cx="3177151" cy="3069575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5" name="Shape 25"/>
          <p:cNvSpPr txBox="1"/>
          <p:nvPr/>
        </p:nvSpPr>
        <p:spPr>
          <a:xfrm>
            <a:off x="5603100" y="1788901"/>
            <a:ext cx="3424199" cy="1601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n" b="1"/>
              <a:t>After this, </a:t>
            </a:r>
          </a:p>
          <a:p>
            <a:pPr lvl="0" algn="ctr" rtl="0">
              <a:buNone/>
            </a:pPr>
            <a:r>
              <a:rPr lang="en" b="1"/>
              <a:t>let’s go to the DISProportionately Short Film Festival </a:t>
            </a:r>
          </a:p>
          <a:p>
            <a:pPr lvl="0" algn="ctr" rtl="0">
              <a:buNone/>
            </a:pPr>
            <a:r>
              <a:rPr lang="en" b="1"/>
              <a:t>on March 28th at 6:00</a:t>
            </a:r>
          </a:p>
        </p:txBody>
      </p:sp>
      <p:sp>
        <p:nvSpPr>
          <p:cNvPr id="26" name="Shape 26"/>
          <p:cNvSpPr/>
          <p:nvPr/>
        </p:nvSpPr>
        <p:spPr>
          <a:xfrm rot="-10799599">
            <a:off x="1251926" y="2646075"/>
            <a:ext cx="2577000" cy="2138699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27" name="Shape 27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2015248" y="3159400"/>
            <a:ext cx="1217724" cy="121772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Shape 9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-70750" y="0"/>
            <a:ext cx="9902974" cy="5143500"/>
          </a:xfrm>
          <a:prstGeom prst="rect">
            <a:avLst/>
          </a:prstGeom>
        </p:spPr>
      </p:pic>
      <p:sp>
        <p:nvSpPr>
          <p:cNvPr id="100" name="Shape 100"/>
          <p:cNvSpPr/>
          <p:nvPr/>
        </p:nvSpPr>
        <p:spPr>
          <a:xfrm>
            <a:off x="5745975" y="3481050"/>
            <a:ext cx="3972000" cy="1383599"/>
          </a:xfrm>
          <a:prstGeom prst="wedgeRectCallout">
            <a:avLst>
              <a:gd name="adj1" fmla="val -75280"/>
              <a:gd name="adj2" fmla="val -46773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ctr">
              <a:buNone/>
            </a:pPr>
            <a:r>
              <a:rPr lang="en" b="1"/>
              <a:t>I feel like running to the </a:t>
            </a:r>
            <a:r>
              <a:rPr lang="en" b="1">
                <a:solidFill>
                  <a:schemeClr val="dk1"/>
                </a:solidFill>
              </a:rPr>
              <a:t>The DISProportionately Short Film Festival (DISPsFF). It will take place on Friday, March 28th, 2014 between 6 - 8 PM at DIS.</a:t>
            </a:r>
          </a:p>
        </p:txBody>
      </p:sp>
      <p:sp>
        <p:nvSpPr>
          <p:cNvPr id="101" name="Shape 101"/>
          <p:cNvSpPr/>
          <p:nvPr/>
        </p:nvSpPr>
        <p:spPr>
          <a:xfrm>
            <a:off x="6067275" y="122800"/>
            <a:ext cx="2713500" cy="1260599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102" name="Shape 102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7013628" y="334000"/>
            <a:ext cx="820800" cy="8208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0" y="24225"/>
            <a:ext cx="9143999" cy="5151119"/>
          </a:xfrm>
          <a:prstGeom prst="rect">
            <a:avLst/>
          </a:prstGeom>
        </p:spPr>
      </p:pic>
      <p:sp>
        <p:nvSpPr>
          <p:cNvPr id="108" name="Shape 108"/>
          <p:cNvSpPr/>
          <p:nvPr/>
        </p:nvSpPr>
        <p:spPr>
          <a:xfrm>
            <a:off x="1539700" y="3380650"/>
            <a:ext cx="3469799" cy="1070999"/>
          </a:xfrm>
          <a:prstGeom prst="wedgeRectCallout">
            <a:avLst>
              <a:gd name="adj1" fmla="val 68332"/>
              <a:gd name="adj2" fmla="val -28123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ctr">
              <a:buNone/>
            </a:pPr>
            <a:r>
              <a:rPr lang="en" b="1">
                <a:solidFill>
                  <a:schemeClr val="dk1"/>
                </a:solidFill>
              </a:rPr>
              <a:t>Not unless you take me to the DISProportionately short Film Festival (DISPsFF). on Friday, March 28th, 2014 between 6 - 8 PM at DIS.</a:t>
            </a:r>
          </a:p>
        </p:txBody>
      </p:sp>
      <p:sp>
        <p:nvSpPr>
          <p:cNvPr id="109" name="Shape 109"/>
          <p:cNvSpPr/>
          <p:nvPr/>
        </p:nvSpPr>
        <p:spPr>
          <a:xfrm rot="-2435755" flipH="1">
            <a:off x="780736" y="296484"/>
            <a:ext cx="1737612" cy="1354004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110" name="Shape 110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289999" y="558537"/>
            <a:ext cx="829875" cy="82987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Shape 11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-1409600" y="-519925"/>
            <a:ext cx="10402374" cy="8072799"/>
          </a:xfrm>
          <a:prstGeom prst="rect">
            <a:avLst/>
          </a:prstGeom>
        </p:spPr>
      </p:pic>
      <p:sp>
        <p:nvSpPr>
          <p:cNvPr id="116" name="Shape 116"/>
          <p:cNvSpPr/>
          <p:nvPr/>
        </p:nvSpPr>
        <p:spPr>
          <a:xfrm>
            <a:off x="1673575" y="3570325"/>
            <a:ext cx="5946900" cy="1093499"/>
          </a:xfrm>
          <a:prstGeom prst="wedgeRectCallout">
            <a:avLst>
              <a:gd name="adj1" fmla="val -58255"/>
              <a:gd name="adj2" fmla="val -46939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buClr>
                <a:schemeClr val="dk1"/>
              </a:buClr>
              <a:buSzPct val="61111"/>
              <a:buFont typeface="Arial"/>
              <a:buNone/>
            </a:pPr>
            <a:r>
              <a:rPr lang="en" sz="1800" b="1">
                <a:solidFill>
                  <a:schemeClr val="dk1"/>
                </a:solidFill>
              </a:rPr>
              <a:t>Relax, relax, we’ll take to the DISProportionately short Film Festival (DISPsFF). on Friday, March 28th, 2014 between 6 - 8 PM at DIS.</a:t>
            </a:r>
          </a:p>
          <a:p>
            <a:endParaRPr lang="en" sz="1800" b="1">
              <a:solidFill>
                <a:schemeClr val="dk1"/>
              </a:solidFill>
            </a:endParaRPr>
          </a:p>
        </p:txBody>
      </p:sp>
      <p:pic>
        <p:nvPicPr>
          <p:cNvPr id="117" name="Shape 117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-1028776" y="0"/>
            <a:ext cx="1217724" cy="121772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Shape 12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-1130700" y="228600"/>
            <a:ext cx="11661448" cy="4991100"/>
          </a:xfrm>
          <a:prstGeom prst="rect">
            <a:avLst/>
          </a:prstGeom>
        </p:spPr>
      </p:pic>
      <p:sp>
        <p:nvSpPr>
          <p:cNvPr id="123" name="Shape 123"/>
          <p:cNvSpPr/>
          <p:nvPr/>
        </p:nvSpPr>
        <p:spPr>
          <a:xfrm>
            <a:off x="5455925" y="3272475"/>
            <a:ext cx="4027799" cy="1197599"/>
          </a:xfrm>
          <a:prstGeom prst="wedgeRectCallout">
            <a:avLst>
              <a:gd name="adj1" fmla="val -24239"/>
              <a:gd name="adj2" fmla="val -67984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ctr">
              <a:buNone/>
            </a:pPr>
            <a:r>
              <a:rPr lang="en" b="1">
                <a:solidFill>
                  <a:schemeClr val="dk1"/>
                </a:solidFill>
              </a:rPr>
              <a:t>Hey, what do you say after we fix this thing, we go to the DISProportionately short Film Festival (DISPsFF). on Friday, March 28th, 2014 between 6 - 8 PM at DIS?</a:t>
            </a:r>
          </a:p>
        </p:txBody>
      </p:sp>
      <p:sp>
        <p:nvSpPr>
          <p:cNvPr id="124" name="Shape 124"/>
          <p:cNvSpPr/>
          <p:nvPr/>
        </p:nvSpPr>
        <p:spPr>
          <a:xfrm rot="-2435755" flipH="1">
            <a:off x="-647388" y="3194283"/>
            <a:ext cx="1737612" cy="1354004"/>
          </a:xfrm>
          <a:prstGeom prst="cloudCallout">
            <a:avLst>
              <a:gd name="adj1" fmla="val -86147"/>
              <a:gd name="adj2" fmla="val -7239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125" name="Shape 125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-175773" y="3510601"/>
            <a:ext cx="757850" cy="7579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Shape 13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76200" y="0"/>
            <a:ext cx="8963025" cy="6715125"/>
          </a:xfrm>
          <a:prstGeom prst="rect">
            <a:avLst/>
          </a:prstGeom>
        </p:spPr>
      </p:pic>
      <p:sp>
        <p:nvSpPr>
          <p:cNvPr id="131" name="Shape 131"/>
          <p:cNvSpPr/>
          <p:nvPr/>
        </p:nvSpPr>
        <p:spPr>
          <a:xfrm>
            <a:off x="3492225" y="446300"/>
            <a:ext cx="1651200" cy="1216200"/>
          </a:xfrm>
          <a:prstGeom prst="cloudCallout">
            <a:avLst>
              <a:gd name="adj1" fmla="val 68249"/>
              <a:gd name="adj2" fmla="val 47241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132" name="Shape 132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3938901" y="675451"/>
            <a:ext cx="757850" cy="757900"/>
          </a:xfrm>
          <a:prstGeom prst="rect">
            <a:avLst/>
          </a:prstGeom>
        </p:spPr>
      </p:pic>
      <p:sp>
        <p:nvSpPr>
          <p:cNvPr id="133" name="Shape 133"/>
          <p:cNvSpPr/>
          <p:nvPr/>
        </p:nvSpPr>
        <p:spPr>
          <a:xfrm>
            <a:off x="2934350" y="2856250"/>
            <a:ext cx="2599799" cy="1707000"/>
          </a:xfrm>
          <a:prstGeom prst="wedgeRectCallout">
            <a:avLst>
              <a:gd name="adj1" fmla="val -62016"/>
              <a:gd name="adj2" fmla="val -4685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buClr>
                <a:schemeClr val="dk1"/>
              </a:buClr>
              <a:buSzPct val="78571"/>
              <a:buFont typeface="Arial"/>
              <a:buNone/>
            </a:pPr>
            <a:r>
              <a:rPr lang="en" b="1">
                <a:solidFill>
                  <a:schemeClr val="dk1"/>
                </a:solidFill>
              </a:rPr>
              <a:t>
</a:t>
            </a:r>
            <a:r>
              <a:rPr lang="en" b="1"/>
              <a:t>We need to get to the DISProportionately short Film Festival (DISPsFF). on Friday, March 28th, 2014 between 6 - 8 PM at DIS, you big furry oaf!</a:t>
            </a:r>
          </a:p>
          <a:p>
            <a:endParaRPr lang="en" b="1"/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Shape 13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31548" y="72400"/>
            <a:ext cx="8950524" cy="498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Shape 139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480151" y="452301"/>
            <a:ext cx="757850" cy="757900"/>
          </a:xfrm>
          <a:prstGeom prst="rect">
            <a:avLst/>
          </a:prstGeom>
        </p:spPr>
      </p:pic>
      <p:sp>
        <p:nvSpPr>
          <p:cNvPr id="140" name="Shape 140"/>
          <p:cNvSpPr/>
          <p:nvPr/>
        </p:nvSpPr>
        <p:spPr>
          <a:xfrm>
            <a:off x="6192250" y="3057075"/>
            <a:ext cx="2599799" cy="1707000"/>
          </a:xfrm>
          <a:prstGeom prst="wedgeRectCallout">
            <a:avLst>
              <a:gd name="adj1" fmla="val -62016"/>
              <a:gd name="adj2" fmla="val -4685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buNone/>
            </a:pPr>
            <a:r>
              <a:rPr lang="en" b="1">
                <a:solidFill>
                  <a:schemeClr val="dk1"/>
                </a:solidFill>
              </a:rPr>
              <a:t>
</a:t>
            </a:r>
            <a:r>
              <a:rPr lang="en" b="1"/>
              <a:t>Are you going to the DISProportionately short Film Festival (DISPsFF). on Friday, March 28th, 2014 between 6 - 8 PM at DIS?</a:t>
            </a:r>
          </a:p>
          <a:p>
            <a:endParaRPr lang="en" b="1"/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Shape 14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01218" y="278969"/>
            <a:ext cx="4585249" cy="4585549"/>
          </a:xfrm>
          <a:prstGeom prst="rect">
            <a:avLst/>
          </a:prstGeom>
        </p:spPr>
      </p:pic>
      <p:sp>
        <p:nvSpPr>
          <p:cNvPr id="146" name="Shape 146"/>
          <p:cNvSpPr txBox="1"/>
          <p:nvPr/>
        </p:nvSpPr>
        <p:spPr>
          <a:xfrm>
            <a:off x="4786475" y="431325"/>
            <a:ext cx="3849300" cy="42323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buNone/>
            </a:pPr>
            <a:r>
              <a:rPr lang="en" sz="2400" b="1">
                <a:solidFill>
                  <a:schemeClr val="dk1"/>
                </a:solidFill>
              </a:rPr>
              <a:t>The DISProportionately short Film Festival (DISPsFF) will take place on Friday, March 28th, 2014 between 6 - 8 PM at DIS?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Shape 3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-227012" y="-994787"/>
            <a:ext cx="9598025" cy="7133075"/>
          </a:xfrm>
          <a:prstGeom prst="rect">
            <a:avLst/>
          </a:prstGeom>
        </p:spPr>
      </p:pic>
      <p:sp>
        <p:nvSpPr>
          <p:cNvPr id="33" name="Shape 33"/>
          <p:cNvSpPr/>
          <p:nvPr/>
        </p:nvSpPr>
        <p:spPr>
          <a:xfrm rot="10224055">
            <a:off x="419274" y="2824943"/>
            <a:ext cx="2892904" cy="2595012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4" name="Shape 34"/>
          <p:cNvSpPr txBox="1"/>
          <p:nvPr/>
        </p:nvSpPr>
        <p:spPr>
          <a:xfrm>
            <a:off x="1418900" y="3411600"/>
            <a:ext cx="3657600" cy="457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  <p:sp>
        <p:nvSpPr>
          <p:cNvPr id="35" name="Shape 35"/>
          <p:cNvSpPr txBox="1"/>
          <p:nvPr/>
        </p:nvSpPr>
        <p:spPr>
          <a:xfrm>
            <a:off x="450475" y="2825700"/>
            <a:ext cx="2746800" cy="18314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n" sz="1800" b="1">
                <a:solidFill>
                  <a:schemeClr val="dk1"/>
                </a:solidFill>
              </a:rPr>
              <a:t>I suggest </a:t>
            </a:r>
          </a:p>
          <a:p>
            <a:pPr algn="ctr">
              <a:buNone/>
            </a:pPr>
            <a:r>
              <a:rPr lang="en" sz="1800" b="1">
                <a:solidFill>
                  <a:schemeClr val="dk1"/>
                </a:solidFill>
              </a:rPr>
              <a:t>you go to The DISProportionately Short Film Festival (DISPsFF). It will take place on Friday, March 28th, 2014 between 6 - 8 PM at DIS.</a:t>
            </a:r>
          </a:p>
        </p:txBody>
      </p:sp>
      <p:sp>
        <p:nvSpPr>
          <p:cNvPr id="36" name="Shape 36"/>
          <p:cNvSpPr/>
          <p:nvPr/>
        </p:nvSpPr>
        <p:spPr>
          <a:xfrm>
            <a:off x="5910150" y="0"/>
            <a:ext cx="3386100" cy="206580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37" name="Shape 37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6994335" y="358925"/>
            <a:ext cx="1217724" cy="121772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Shape 4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20"/>
          </a:xfrm>
          <a:prstGeom prst="rect">
            <a:avLst/>
          </a:prstGeom>
        </p:spPr>
      </p:pic>
      <p:sp>
        <p:nvSpPr>
          <p:cNvPr id="43" name="Shape 43"/>
          <p:cNvSpPr/>
          <p:nvPr/>
        </p:nvSpPr>
        <p:spPr>
          <a:xfrm rot="5400000">
            <a:off x="2759399" y="1356425"/>
            <a:ext cx="2848500" cy="15963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4" name="Shape 44"/>
          <p:cNvSpPr txBox="1"/>
          <p:nvPr/>
        </p:nvSpPr>
        <p:spPr>
          <a:xfrm>
            <a:off x="3385350" y="762000"/>
            <a:ext cx="1596300" cy="1778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ctr">
              <a:buNone/>
            </a:pPr>
            <a:r>
              <a:rPr lang="en" b="1"/>
              <a:t>So, are we going to the </a:t>
            </a:r>
            <a:r>
              <a:rPr lang="en" b="1">
                <a:solidFill>
                  <a:schemeClr val="dk1"/>
                </a:solidFill>
              </a:rPr>
              <a:t>The DISProportionately Short Film Festival (DISPsFF). It will take place on Friday, March 28th, 2014 between 6 - 8 PM at DIS or WHAT?</a:t>
            </a:r>
          </a:p>
        </p:txBody>
      </p:sp>
      <p:sp>
        <p:nvSpPr>
          <p:cNvPr id="45" name="Shape 45"/>
          <p:cNvSpPr/>
          <p:nvPr/>
        </p:nvSpPr>
        <p:spPr>
          <a:xfrm rot="10800000">
            <a:off x="6384874" y="3150699"/>
            <a:ext cx="1053900" cy="9495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46" name="Shape 46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6480450" y="3253150"/>
            <a:ext cx="744599" cy="744599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Shape 51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-758475" y="-85525"/>
            <a:ext cx="10255725" cy="6829849"/>
          </a:xfrm>
          <a:prstGeom prst="rect">
            <a:avLst/>
          </a:prstGeom>
        </p:spPr>
      </p:pic>
      <p:sp>
        <p:nvSpPr>
          <p:cNvPr id="52" name="Shape 52"/>
          <p:cNvSpPr/>
          <p:nvPr/>
        </p:nvSpPr>
        <p:spPr>
          <a:xfrm rot="10800000">
            <a:off x="626000" y="3630724"/>
            <a:ext cx="5383499" cy="12414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3" name="Shape 53"/>
          <p:cNvSpPr txBox="1"/>
          <p:nvPr/>
        </p:nvSpPr>
        <p:spPr>
          <a:xfrm>
            <a:off x="626100" y="2751425"/>
            <a:ext cx="5383499" cy="3000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buNone/>
            </a:pPr>
            <a:r>
              <a:rPr lang="en" sz="1800" b="1">
                <a:solidFill>
                  <a:schemeClr val="dk1"/>
                </a:solidFill>
              </a:rPr>
              <a:t>We hope to see you at the DISProportionately Short Film Festival (DISPsFF). It will take place on Friday, March 28th, 2014 between 6 - 8 PM at DIS.</a:t>
            </a:r>
          </a:p>
        </p:txBody>
      </p:sp>
      <p:pic>
        <p:nvPicPr>
          <p:cNvPr id="54" name="Shape 54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7926273" y="347775"/>
            <a:ext cx="1217724" cy="121772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Shape 5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-399275" y="19425"/>
            <a:ext cx="9543274" cy="7422549"/>
          </a:xfrm>
          <a:prstGeom prst="rect">
            <a:avLst/>
          </a:prstGeom>
        </p:spPr>
      </p:pic>
      <p:sp>
        <p:nvSpPr>
          <p:cNvPr id="60" name="Shape 60"/>
          <p:cNvSpPr/>
          <p:nvPr/>
        </p:nvSpPr>
        <p:spPr>
          <a:xfrm rot="5400000" flipH="1">
            <a:off x="6348525" y="2019500"/>
            <a:ext cx="4094699" cy="1416899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1" name="Shape 61"/>
          <p:cNvSpPr txBox="1"/>
          <p:nvPr/>
        </p:nvSpPr>
        <p:spPr>
          <a:xfrm>
            <a:off x="7698525" y="1083900"/>
            <a:ext cx="1445399" cy="40724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 b="1"/>
              <a:t>May be I should have gone to the </a:t>
            </a:r>
            <a:r>
              <a:rPr lang="en" b="1">
                <a:solidFill>
                  <a:schemeClr val="dk1"/>
                </a:solidFill>
              </a:rPr>
              <a:t>The DISProportionately Short Film Festival (DISPsFF). on Friday, March 28th, 2014 between 6 - 8 PM at DIS instead...</a:t>
            </a:r>
          </a:p>
        </p:txBody>
      </p:sp>
      <p:pic>
        <p:nvPicPr>
          <p:cNvPr id="62" name="Shape 62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-1" y="3683775"/>
            <a:ext cx="1217724" cy="121772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Shape 6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0" y="15975"/>
            <a:ext cx="9143999" cy="5111550"/>
          </a:xfrm>
          <a:prstGeom prst="rect">
            <a:avLst/>
          </a:prstGeom>
        </p:spPr>
      </p:pic>
      <p:sp>
        <p:nvSpPr>
          <p:cNvPr id="68" name="Shape 68"/>
          <p:cNvSpPr/>
          <p:nvPr/>
        </p:nvSpPr>
        <p:spPr>
          <a:xfrm>
            <a:off x="3269075" y="323550"/>
            <a:ext cx="5244000" cy="151740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ctr">
              <a:buNone/>
            </a:pPr>
            <a:r>
              <a:rPr lang="en" b="1"/>
              <a:t>Thank you, thank you so much for taking me to the </a:t>
            </a:r>
            <a:r>
              <a:rPr lang="en" b="1">
                <a:solidFill>
                  <a:schemeClr val="dk1"/>
                </a:solidFill>
              </a:rPr>
              <a:t>The DISProportionately Short Film Festival (DISPsFF). on Friday, March 28th, 2014 between 6 - 8 PM at DIS.</a:t>
            </a:r>
          </a:p>
        </p:txBody>
      </p:sp>
      <p:pic>
        <p:nvPicPr>
          <p:cNvPr id="69" name="Shape 69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352823" y="3583375"/>
            <a:ext cx="1217724" cy="121772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Shape 7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-1443075" y="-590096"/>
            <a:ext cx="10725924" cy="7566125"/>
          </a:xfrm>
          <a:prstGeom prst="rect">
            <a:avLst/>
          </a:prstGeom>
        </p:spPr>
      </p:pic>
      <p:sp>
        <p:nvSpPr>
          <p:cNvPr id="75" name="Shape 75"/>
          <p:cNvSpPr/>
          <p:nvPr/>
        </p:nvSpPr>
        <p:spPr>
          <a:xfrm rot="10800000">
            <a:off x="589274" y="2303825"/>
            <a:ext cx="1586400" cy="1813199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6" name="Shape 76"/>
          <p:cNvSpPr txBox="1"/>
          <p:nvPr/>
        </p:nvSpPr>
        <p:spPr>
          <a:xfrm>
            <a:off x="569025" y="2283675"/>
            <a:ext cx="1586400" cy="19091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en" sz="1200" b="1">
                <a:solidFill>
                  <a:schemeClr val="dk1"/>
                </a:solidFill>
              </a:rPr>
              <a:t>I thought </a:t>
            </a:r>
          </a:p>
          <a:p>
            <a:pPr algn="ctr">
              <a:buNone/>
            </a:pPr>
            <a:r>
              <a:rPr lang="en" sz="1200" b="1">
                <a:solidFill>
                  <a:schemeClr val="dk1"/>
                </a:solidFill>
              </a:rPr>
              <a:t>you might like to wear this to the DISProportionately short Film Festival (DISPsFF). on Friday, March 28th, 2014 between 6 - 8 PM at DIS.</a:t>
            </a:r>
          </a:p>
        </p:txBody>
      </p:sp>
      <p:sp>
        <p:nvSpPr>
          <p:cNvPr id="77" name="Shape 77"/>
          <p:cNvSpPr/>
          <p:nvPr/>
        </p:nvSpPr>
        <p:spPr>
          <a:xfrm rot="2700000">
            <a:off x="6973319" y="78184"/>
            <a:ext cx="1528623" cy="1171393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8" name="Shape 78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7417905" y="344150"/>
            <a:ext cx="639449" cy="639449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Shape 8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-457200" y="76200"/>
            <a:ext cx="10093750" cy="5046875"/>
          </a:xfrm>
          <a:prstGeom prst="rect">
            <a:avLst/>
          </a:prstGeom>
        </p:spPr>
      </p:pic>
      <p:sp>
        <p:nvSpPr>
          <p:cNvPr id="84" name="Shape 84"/>
          <p:cNvSpPr/>
          <p:nvPr/>
        </p:nvSpPr>
        <p:spPr>
          <a:xfrm flipH="1">
            <a:off x="5645475" y="1093425"/>
            <a:ext cx="2460899" cy="15174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 b="1">
                <a:solidFill>
                  <a:schemeClr val="dk1"/>
                </a:solidFill>
              </a:rPr>
              <a:t>Are you coming with me to the DISProportionately short Film Festival (DISPsFF). It will take place on Friday, March 28th, 2014 between 6 - 8 PM at DIS?</a:t>
            </a:r>
          </a:p>
        </p:txBody>
      </p:sp>
      <p:sp>
        <p:nvSpPr>
          <p:cNvPr id="85" name="Shape 85"/>
          <p:cNvSpPr/>
          <p:nvPr/>
        </p:nvSpPr>
        <p:spPr>
          <a:xfrm flipH="1">
            <a:off x="792199" y="401675"/>
            <a:ext cx="1997100" cy="158430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6" name="Shape 86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388287" y="791362"/>
            <a:ext cx="804925" cy="80492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Shape 91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-2862875" y="12825"/>
            <a:ext cx="13535527" cy="5143500"/>
          </a:xfrm>
          <a:prstGeom prst="rect">
            <a:avLst/>
          </a:prstGeom>
        </p:spPr>
      </p:pic>
      <p:sp>
        <p:nvSpPr>
          <p:cNvPr id="92" name="Shape 92"/>
          <p:cNvSpPr/>
          <p:nvPr/>
        </p:nvSpPr>
        <p:spPr>
          <a:xfrm rot="-2436034" flipH="1">
            <a:off x="3815736" y="212073"/>
            <a:ext cx="2577361" cy="2008244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93" name="Shape 93"/>
          <p:cNvSpPr/>
          <p:nvPr/>
        </p:nvSpPr>
        <p:spPr>
          <a:xfrm flipH="1">
            <a:off x="-145149" y="3101750"/>
            <a:ext cx="2460899" cy="1517400"/>
          </a:xfrm>
          <a:prstGeom prst="wedgeRectCallout">
            <a:avLst>
              <a:gd name="adj1" fmla="val -21185"/>
              <a:gd name="adj2" fmla="val -79414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buNone/>
            </a:pPr>
            <a:r>
              <a:rPr lang="en" b="1">
                <a:solidFill>
                  <a:schemeClr val="dk1"/>
                </a:solidFill>
              </a:rPr>
              <a:t>Hey man, like, I think we should go  to the DISProportionately short Film Festival (DISPsFF). It will take place on Friday, March 28th, 2014 between 6 - 8 PM at DIS!</a:t>
            </a:r>
          </a:p>
        </p:txBody>
      </p:sp>
      <p:pic>
        <p:nvPicPr>
          <p:cNvPr id="94" name="Shape 94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4638190" y="749947"/>
            <a:ext cx="932474" cy="9325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theme/theme1.xml><?xml version="1.0" encoding="utf-8"?>
<a:theme xmlns:a="http://schemas.openxmlformats.org/drawingml/2006/main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443</Words>
  <Application>Microsoft Macintosh PowerPoint</Application>
  <PresentationFormat>On-screen Show (16:9)</PresentationFormat>
  <Paragraphs>20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simple-light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Anthony Russo</cp:lastModifiedBy>
  <cp:revision>1</cp:revision>
  <dcterms:modified xsi:type="dcterms:W3CDTF">2014-03-13T08:07:04Z</dcterms:modified>
</cp:coreProperties>
</file>